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方大同-LoveSong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TYSM-10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TYSM,17Memphis-Rearview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